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94" r:id="rId2"/>
    <p:sldId id="260" r:id="rId3"/>
    <p:sldId id="295" r:id="rId4"/>
    <p:sldId id="272" r:id="rId5"/>
    <p:sldId id="256" r:id="rId6"/>
    <p:sldId id="257" r:id="rId7"/>
    <p:sldId id="264" r:id="rId8"/>
    <p:sldId id="259" r:id="rId9"/>
    <p:sldId id="265" r:id="rId10"/>
    <p:sldId id="267" r:id="rId11"/>
    <p:sldId id="266" r:id="rId12"/>
    <p:sldId id="273" r:id="rId13"/>
    <p:sldId id="274" r:id="rId14"/>
    <p:sldId id="283" r:id="rId15"/>
    <p:sldId id="280" r:id="rId16"/>
    <p:sldId id="281" r:id="rId17"/>
    <p:sldId id="282" r:id="rId18"/>
    <p:sldId id="279" r:id="rId19"/>
    <p:sldId id="293" r:id="rId20"/>
    <p:sldId id="289" r:id="rId21"/>
    <p:sldId id="285" r:id="rId22"/>
    <p:sldId id="286" r:id="rId23"/>
    <p:sldId id="287" r:id="rId24"/>
    <p:sldId id="288" r:id="rId25"/>
    <p:sldId id="290" r:id="rId26"/>
    <p:sldId id="291" r:id="rId27"/>
    <p:sldId id="292" r:id="rId28"/>
    <p:sldId id="296" r:id="rId29"/>
    <p:sldId id="269" r:id="rId30"/>
    <p:sldId id="32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4A4A"/>
    <a:srgbClr val="1D97EA"/>
    <a:srgbClr val="53B8FF"/>
    <a:srgbClr val="F8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94718" autoAdjust="0"/>
  </p:normalViewPr>
  <p:slideViewPr>
    <p:cSldViewPr>
      <p:cViewPr varScale="1">
        <p:scale>
          <a:sx n="68" d="100"/>
          <a:sy n="68" d="100"/>
        </p:scale>
        <p:origin x="16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541A8-263B-4C33-B10A-1880B1E70133}" type="datetimeFigureOut">
              <a:rPr lang="en-AU" smtClean="0"/>
              <a:t>23/06/2018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56D61-B2F7-4F9B-AB35-DED991DD1B7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0934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896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99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3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91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9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8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0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59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4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08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8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7F992-A5B9-48C4-8727-A90F07A3F42D}" type="datetimeFigureOut">
              <a:rPr lang="en-US" smtClean="0"/>
              <a:pPr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1B1FD-29A6-4C77-9B4E-D645972C885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04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r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3235" y="2077748"/>
            <a:ext cx="6858000" cy="179070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>
                    <a:lumMod val="75000"/>
                  </a:schemeClr>
                </a:solidFill>
              </a:rPr>
              <a:t>Welcome</a:t>
            </a:r>
            <a:endParaRPr lang="ar-EG" sz="6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662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thecdm.ca/files/ux-verses-ui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-26722" y="1765738"/>
            <a:ext cx="9214944" cy="39492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Hossam\Desktop\presentation\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30707"/>
            <a:ext cx="9184943" cy="6888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01950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02" y="609600"/>
            <a:ext cx="5639396" cy="518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5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9600"/>
            <a:ext cx="5639396" cy="518279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733800" y="228600"/>
            <a:ext cx="1905000" cy="624840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19400" y="228600"/>
            <a:ext cx="914400" cy="3048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38800" y="6248400"/>
            <a:ext cx="838200" cy="22860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552687">
            <a:off x="6415360" y="5508465"/>
            <a:ext cx="23622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FF2727"/>
                </a:solidFill>
              </a:rPr>
              <a:t>Warm colors</a:t>
            </a:r>
          </a:p>
        </p:txBody>
      </p:sp>
      <p:sp>
        <p:nvSpPr>
          <p:cNvPr id="15" name="TextBox 14"/>
          <p:cNvSpPr txBox="1"/>
          <p:nvPr/>
        </p:nvSpPr>
        <p:spPr>
          <a:xfrm rot="20598432">
            <a:off x="698227" y="533828"/>
            <a:ext cx="20123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009DFA"/>
                </a:solidFill>
              </a:rPr>
              <a:t>Cool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9DFA"/>
                </a:solidFill>
              </a:rPr>
              <a:t>colors</a:t>
            </a:r>
            <a:endParaRPr lang="ar-EG" sz="3200" dirty="0">
              <a:solidFill>
                <a:srgbClr val="009D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72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Complementary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69" y="1421580"/>
            <a:ext cx="4990462" cy="492923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101030" y="2743200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099712" y="2895600"/>
            <a:ext cx="3153719" cy="1857691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794912" y="4678362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0936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Analogous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69" y="1421580"/>
            <a:ext cx="4990462" cy="492923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101030" y="2743200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572000" y="2895600"/>
            <a:ext cx="1681430" cy="84870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6177231" y="3748245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/>
          <p:cNvSpPr/>
          <p:nvPr/>
        </p:nvSpPr>
        <p:spPr>
          <a:xfrm>
            <a:off x="5948630" y="4646214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572000" y="3744303"/>
            <a:ext cx="1757631" cy="152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599296" y="3753134"/>
            <a:ext cx="1501734" cy="104548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6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Triadic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769" y="1421580"/>
            <a:ext cx="4990462" cy="492923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123153" y="2871962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991132" y="3024362"/>
            <a:ext cx="3262298" cy="2236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2728724" y="2894329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Oval 7"/>
          <p:cNvSpPr/>
          <p:nvPr/>
        </p:nvSpPr>
        <p:spPr>
          <a:xfrm>
            <a:off x="4419600" y="5422316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881124" y="3046729"/>
            <a:ext cx="1690876" cy="252798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596710" y="3046729"/>
            <a:ext cx="1666166" cy="2527987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33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Tetradic</a:t>
            </a:r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8" y="1539058"/>
            <a:ext cx="3533491" cy="349014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33800" y="3276600"/>
            <a:ext cx="1600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4102" r="5041" b="4102"/>
          <a:stretch/>
        </p:blipFill>
        <p:spPr>
          <a:xfrm>
            <a:off x="5486400" y="1524000"/>
            <a:ext cx="3581400" cy="35052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662253" y="1798638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806692" y="2057400"/>
            <a:ext cx="0" cy="2438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62253" y="4373562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Oval 13"/>
          <p:cNvSpPr/>
          <p:nvPr/>
        </p:nvSpPr>
        <p:spPr>
          <a:xfrm>
            <a:off x="2819401" y="2469380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01792" y="2590800"/>
            <a:ext cx="2251561" cy="129540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549392" y="3733800"/>
            <a:ext cx="304800" cy="3048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559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4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96445-E604-4929-A6D5-5C38E549F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384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8000" dirty="0">
                <a:solidFill>
                  <a:schemeClr val="accent1">
                    <a:lumMod val="50000"/>
                  </a:schemeClr>
                </a:solidFill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081247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98" y="1888423"/>
            <a:ext cx="4843463" cy="27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6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704A-74F1-4C18-BEF4-29E2684CF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0319C5-E081-44B3-9B72-120A97C23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65126"/>
            <a:ext cx="8382000" cy="5521609"/>
          </a:xfrm>
        </p:spPr>
      </p:pic>
    </p:spTree>
    <p:extLst>
      <p:ext uri="{BB962C8B-B14F-4D97-AF65-F5344CB8AC3E}">
        <p14:creationId xmlns:p14="http://schemas.microsoft.com/office/powerpoint/2010/main" val="3391694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08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6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2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44A-332B-43A4-981F-7BD423EF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0B48A-FCC0-4014-9509-A7F92CEC0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27907"/>
            <a:ext cx="8686799" cy="4646489"/>
          </a:xfrm>
        </p:spPr>
      </p:pic>
    </p:spTree>
    <p:extLst>
      <p:ext uri="{BB962C8B-B14F-4D97-AF65-F5344CB8AC3E}">
        <p14:creationId xmlns:p14="http://schemas.microsoft.com/office/powerpoint/2010/main" val="37729149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9E44A-332B-43A4-981F-7BD423EF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F259C1-510B-4CC7-BE6D-6A76A0D1D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62000"/>
            <a:ext cx="8382000" cy="4953000"/>
          </a:xfrm>
        </p:spPr>
      </p:pic>
    </p:spTree>
    <p:extLst>
      <p:ext uri="{BB962C8B-B14F-4D97-AF65-F5344CB8AC3E}">
        <p14:creationId xmlns:p14="http://schemas.microsoft.com/office/powerpoint/2010/main" val="3532486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DF7F-B383-454D-8A24-825CBA7DC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1460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AU" sz="6000" dirty="0">
                <a:latin typeface="Arial Black" panose="020B0A04020102020204" pitchFamily="34" charset="0"/>
              </a:rPr>
              <a:t>Typography</a:t>
            </a:r>
          </a:p>
        </p:txBody>
      </p:sp>
    </p:spTree>
    <p:extLst>
      <p:ext uri="{BB962C8B-B14F-4D97-AF65-F5344CB8AC3E}">
        <p14:creationId xmlns:p14="http://schemas.microsoft.com/office/powerpoint/2010/main" val="87752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DE9C-6DCE-4D32-92B9-3C06BD2F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2191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Body Fonts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9DB672-89D3-48BD-950C-43DB56DF2C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8686800" cy="4267200"/>
          </a:xfrm>
        </p:spPr>
      </p:pic>
    </p:spTree>
    <p:extLst>
      <p:ext uri="{BB962C8B-B14F-4D97-AF65-F5344CB8AC3E}">
        <p14:creationId xmlns:p14="http://schemas.microsoft.com/office/powerpoint/2010/main" val="4134317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DE9C-6DCE-4D32-92B9-3C06BD2F4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144000" cy="1219199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pPr algn="ctr"/>
            <a:r>
              <a:rPr lang="en-AU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Headers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35B82B-5338-4DB1-8AB2-D8EE0A3E1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14" b="18943"/>
          <a:stretch/>
        </p:blipFill>
        <p:spPr>
          <a:xfrm>
            <a:off x="0" y="1219200"/>
            <a:ext cx="9143999" cy="4572000"/>
          </a:xfrm>
        </p:spPr>
      </p:pic>
    </p:spTree>
    <p:extLst>
      <p:ext uri="{BB962C8B-B14F-4D97-AF65-F5344CB8AC3E}">
        <p14:creationId xmlns:p14="http://schemas.microsoft.com/office/powerpoint/2010/main" val="1709232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ubTitle" idx="1"/>
          </p:nvPr>
        </p:nvSpPr>
        <p:spPr>
          <a:xfrm>
            <a:off x="685800" y="3697304"/>
            <a:ext cx="7772400" cy="7848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t" anchorCtr="0">
            <a:noAutofit/>
          </a:bodyPr>
          <a:lstStyle/>
          <a:p>
            <a:pPr rtl="0">
              <a:spcBef>
                <a:spcPts val="0"/>
              </a:spcBef>
            </a:pPr>
            <a:r>
              <a:rPr lang="en-US" sz="3200" b="1" dirty="0">
                <a:solidFill>
                  <a:srgbClr val="B89500"/>
                </a:solidFill>
              </a:rPr>
              <a:t>H</a:t>
            </a:r>
            <a:r>
              <a:rPr lang="en-US" sz="3200" b="1" dirty="0"/>
              <a:t>yper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>
                <a:solidFill>
                  <a:srgbClr val="B89500"/>
                </a:solidFill>
              </a:rPr>
              <a:t>T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</a:t>
            </a:r>
            <a:r>
              <a:rPr lang="en-US" sz="3200" b="1" dirty="0">
                <a:solidFill>
                  <a:srgbClr val="008000"/>
                </a:solidFill>
              </a:rPr>
              <a:t> </a:t>
            </a:r>
            <a:r>
              <a:rPr lang="en-US" sz="3200" b="1" dirty="0">
                <a:solidFill>
                  <a:srgbClr val="B89500"/>
                </a:solidFill>
              </a:rPr>
              <a:t>M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arkup </a:t>
            </a:r>
            <a:r>
              <a:rPr lang="en-US" sz="3200" b="1" dirty="0">
                <a:solidFill>
                  <a:srgbClr val="B89500"/>
                </a:solidFill>
              </a:rPr>
              <a:t>L</a:t>
            </a:r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anguage</a:t>
            </a:r>
            <a:endParaRPr sz="32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Shape 224"/>
          <p:cNvSpPr txBox="1">
            <a:spLocks noGrp="1"/>
          </p:cNvSpPr>
          <p:nvPr>
            <p:ph type="ctrTitle"/>
          </p:nvPr>
        </p:nvSpPr>
        <p:spPr>
          <a:xfrm>
            <a:off x="567375" y="-1283033"/>
            <a:ext cx="7772400" cy="1159800"/>
          </a:xfrm>
          <a:prstGeom prst="rect">
            <a:avLst/>
          </a:prstGeom>
        </p:spPr>
        <p:txBody>
          <a:bodyPr spcFirstLastPara="1" vert="horz" wrap="square" lIns="91425" tIns="91425" rIns="91425" bIns="91425" rtlCol="1" anchor="b" anchorCtr="0">
            <a:noAutofit/>
          </a:bodyPr>
          <a:lstStyle/>
          <a:p>
            <a:pPr rtl="0">
              <a:spcBef>
                <a:spcPts val="0"/>
              </a:spcBef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5" name="Shape 225" descr="HTML 5" title="You can read in wikipedia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375" y="13547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13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     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  <a:p>
            <a:pPr marL="0" indent="0" algn="l">
              <a:buNone/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en-US" sz="3600" dirty="0"/>
              <a:t>         </a:t>
            </a:r>
            <a:r>
              <a:rPr lang="en-US" sz="3600" b="1" dirty="0">
                <a:solidFill>
                  <a:srgbClr val="B89500"/>
                </a:solidFill>
              </a:rPr>
              <a:t>C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ascading</a:t>
            </a:r>
            <a:r>
              <a:rPr lang="en-US" sz="3600" b="1" dirty="0">
                <a:solidFill>
                  <a:srgbClr val="008000"/>
                </a:solidFill>
              </a:rPr>
              <a:t> </a:t>
            </a:r>
            <a:r>
              <a:rPr lang="en-US" sz="3600" b="1" dirty="0">
                <a:solidFill>
                  <a:srgbClr val="B89500"/>
                </a:solidFill>
              </a:rPr>
              <a:t>S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tyle</a:t>
            </a:r>
            <a:r>
              <a:rPr lang="en-US" sz="3600" b="1" dirty="0">
                <a:solidFill>
                  <a:srgbClr val="008000"/>
                </a:solidFill>
              </a:rPr>
              <a:t> </a:t>
            </a:r>
            <a:r>
              <a:rPr lang="en-US" sz="3600" b="1" dirty="0">
                <a:solidFill>
                  <a:srgbClr val="B89500"/>
                </a:solidFill>
              </a:rPr>
              <a:t>S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heets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C:\Users\mohamed\Desktop\c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" y="1825752"/>
            <a:ext cx="612648" cy="61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3505200"/>
            <a:ext cx="1582750" cy="222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3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FD0D95-5771-4D44-A4B4-06959A10FF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057400"/>
            <a:ext cx="8382000" cy="1371600"/>
          </a:xfrm>
        </p:spPr>
      </p:pic>
    </p:spTree>
    <p:extLst>
      <p:ext uri="{BB962C8B-B14F-4D97-AF65-F5344CB8AC3E}">
        <p14:creationId xmlns:p14="http://schemas.microsoft.com/office/powerpoint/2010/main" val="4198079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3563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879" y="1885641"/>
            <a:ext cx="2673232" cy="2673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83809" y="2687868"/>
            <a:ext cx="24417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AU" sz="2000" dirty="0">
                <a:solidFill>
                  <a:srgbClr val="CE4A4A"/>
                </a:solidFill>
                <a:latin typeface="Berlin Sans FB Demi" panose="020E0802020502020306" pitchFamily="34" charset="0"/>
              </a:rPr>
              <a:t>Http Request</a:t>
            </a:r>
            <a:endParaRPr lang="ar-EG" sz="2000" dirty="0">
              <a:solidFill>
                <a:srgbClr val="CE4A4A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3630746" y="3222258"/>
            <a:ext cx="19145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3646323" y="3502733"/>
            <a:ext cx="189896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C1B00AC7-E915-41FD-B848-E330BC1E4C1B}"/>
              </a:ext>
            </a:extLst>
          </p:cNvPr>
          <p:cNvSpPr/>
          <p:nvPr/>
        </p:nvSpPr>
        <p:spPr>
          <a:xfrm>
            <a:off x="424889" y="1962613"/>
            <a:ext cx="3052690" cy="251928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9B6CED-1475-4CD0-8D83-A6B5407D34CF}"/>
              </a:ext>
            </a:extLst>
          </p:cNvPr>
          <p:cNvSpPr txBox="1"/>
          <p:nvPr/>
        </p:nvSpPr>
        <p:spPr>
          <a:xfrm>
            <a:off x="1029800" y="2760592"/>
            <a:ext cx="184286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AU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ar-EG" sz="5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FEF51-6B86-45AF-A9AC-9FA3003893E5}"/>
              </a:ext>
            </a:extLst>
          </p:cNvPr>
          <p:cNvSpPr txBox="1"/>
          <p:nvPr/>
        </p:nvSpPr>
        <p:spPr>
          <a:xfrm>
            <a:off x="3423475" y="3483867"/>
            <a:ext cx="244173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AU" sz="2000" dirty="0">
                <a:solidFill>
                  <a:srgbClr val="CE4A4A"/>
                </a:solidFill>
                <a:latin typeface="Berlin Sans FB Demi" panose="020E0802020502020306" pitchFamily="34" charset="0"/>
              </a:rPr>
              <a:t>Http Response</a:t>
            </a:r>
            <a:endParaRPr lang="ar-EG" sz="2000" dirty="0">
              <a:solidFill>
                <a:srgbClr val="CE4A4A"/>
              </a:solidFill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62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97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UI/UX</a:t>
            </a:r>
          </a:p>
        </p:txBody>
      </p:sp>
      <p:pic>
        <p:nvPicPr>
          <p:cNvPr id="1027" name="Picture 3" descr="C:\Users\Hossam\Desktop\presentation\uxblogpost01282016n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70024"/>
            <a:ext cx="9144000" cy="5387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97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Hossam\Desktop\presentation\uxblogpost01282016nu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9200"/>
            <a:ext cx="9144000" cy="5638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2400"/>
            <a:ext cx="7772400" cy="147002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Definition ?!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Hossam\Desktop\presentation\Untitled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ssam\Desktop\presentation\AAEAAQAAAAAAAAU8AAAAJDA1MmQ0OTEzLWJhMzEtNGM2NS04YWQ2LTU0YzM0MWY1NDY5NQ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Hossam\Desktop\presentation\Untitled-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2" y="0"/>
            <a:ext cx="913994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</TotalTime>
  <Words>36</Words>
  <Application>Microsoft Office PowerPoint</Application>
  <PresentationFormat>On-screen Show (4:3)</PresentationFormat>
  <Paragraphs>20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Aharoni</vt:lpstr>
      <vt:lpstr>Arial</vt:lpstr>
      <vt:lpstr>Arial Black</vt:lpstr>
      <vt:lpstr>Berlin Sans FB Demi</vt:lpstr>
      <vt:lpstr>Calibri</vt:lpstr>
      <vt:lpstr>Calibri Light</vt:lpstr>
      <vt:lpstr>Open Sans</vt:lpstr>
      <vt:lpstr>Times New Roman</vt:lpstr>
      <vt:lpstr>Office Theme</vt:lpstr>
      <vt:lpstr>Welcome</vt:lpstr>
      <vt:lpstr>PowerPoint Presentation</vt:lpstr>
      <vt:lpstr>PowerPoint Presentation</vt:lpstr>
      <vt:lpstr>PowerPoint Presentation</vt:lpstr>
      <vt:lpstr>UI/UX</vt:lpstr>
      <vt:lpstr>Definition ?!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Complementary</vt:lpstr>
      <vt:lpstr>Analogous</vt:lpstr>
      <vt:lpstr>Triadic</vt:lpstr>
      <vt:lpstr>Tetradic</vt:lpstr>
      <vt:lpstr>Hello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Typography</vt:lpstr>
      <vt:lpstr>Body Fonts</vt:lpstr>
      <vt:lpstr>Headers</vt:lpstr>
      <vt:lpstr>HTML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UI/UX</dc:title>
  <dc:creator>Hossam Essam</dc:creator>
  <cp:lastModifiedBy>Mohamed El Shorbagy</cp:lastModifiedBy>
  <cp:revision>39</cp:revision>
  <dcterms:created xsi:type="dcterms:W3CDTF">2016-08-13T04:56:35Z</dcterms:created>
  <dcterms:modified xsi:type="dcterms:W3CDTF">2018-06-22T23:21:38Z</dcterms:modified>
</cp:coreProperties>
</file>